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5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9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90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46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321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917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994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77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38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636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09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01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89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568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1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7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5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8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5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2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6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F4A9-0080-4FBE-BD59-E59DE3AD92F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54E97-74BE-43E7-962F-5ACAC2F6D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4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F4A9-0080-4FBE-BD59-E59DE3AD92F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54E97-74BE-43E7-962F-5ACAC2F6D8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9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2.gif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4825" y="4800600"/>
            <a:ext cx="85786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Tân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xuân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Primary school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8027"/>
            <a:ext cx="8915400" cy="507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8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4474">
        <p14:reveal/>
        <p:sndAc>
          <p:stSnd>
            <p:snd r:embed="rId2" name="arrow.wav"/>
          </p:stSnd>
        </p:sndAc>
      </p:transition>
    </mc:Choice>
    <mc:Fallback xmlns="">
      <p:transition spd="slow" advTm="24474">
        <p:fade/>
        <p:sndAc>
          <p:stSnd>
            <p:snd r:embed="rId6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9055" y="687050"/>
            <a:ext cx="4924745" cy="1446550"/>
          </a:xfrm>
          <a:prstGeom prst="rect">
            <a:avLst/>
          </a:prstGeom>
          <a:solidFill>
            <a:srgbClr val="92D05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4F81BD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4F81BD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</a:rPr>
              <a:t>Dialogue </a:t>
            </a:r>
            <a:endParaRPr lang="en-US" sz="88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4F81BD">
                      <a:tint val="83000"/>
                      <a:shade val="100000"/>
                      <a:satMod val="200000"/>
                    </a:srgbClr>
                  </a:gs>
                  <a:gs pos="75000">
                    <a:srgbClr val="4F81BD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4F81BD">
                    <a:satMod val="220000"/>
                    <a:alpha val="35000"/>
                  </a:srgbClr>
                </a:glo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22220"/>
            <a:ext cx="91440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65751"/>
      </p:ext>
    </p:extLst>
  </p:cSld>
  <p:clrMapOvr>
    <a:masterClrMapping/>
  </p:clrMapOvr>
  <p:transition spd="slow" advTm="37691">
    <p:wipe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048000"/>
            <a:ext cx="7511993" cy="923330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Unit 2: OUR NEW THINGS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0240" y="762000"/>
            <a:ext cx="4924745" cy="144655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</a:rPr>
              <a:t>Dialogue </a:t>
            </a:r>
            <a:endParaRPr lang="en-US" sz="88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glow rad="45500">
                  <a:srgbClr val="4F81BD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448241"/>
      </p:ext>
    </p:extLst>
  </p:cSld>
  <p:clrMapOvr>
    <a:masterClrMapping/>
  </p:clrMapOvr>
  <p:transition spd="slow">
    <p:cover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  <p:extLst mod="1">
    <p:ext uri="{E180D4A7-C9FB-4DFB-919C-405C955672EB}">
      <p14:showEvtLst xmlns:p14="http://schemas.microsoft.com/office/powerpoint/2010/main">
        <p14:playEvt time="1964" objId="2"/>
        <p14:stopEvt time="45886" objId="2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2438400"/>
            <a:ext cx="7491154" cy="923330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BYE. SEE YOU NEXT TIME.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9586386"/>
      </p:ext>
    </p:extLst>
  </p:cSld>
  <p:clrMapOvr>
    <a:masterClrMapping/>
  </p:clrMapOvr>
  <p:transition spd="slow">
    <p:push dir="u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14</cp:revision>
  <dcterms:created xsi:type="dcterms:W3CDTF">2021-08-23T08:23:40Z</dcterms:created>
  <dcterms:modified xsi:type="dcterms:W3CDTF">2021-09-13T10:34:18Z</dcterms:modified>
</cp:coreProperties>
</file>